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87" r:id="rId3"/>
    <p:sldId id="302" r:id="rId4"/>
    <p:sldId id="303" r:id="rId5"/>
    <p:sldId id="289" r:id="rId6"/>
    <p:sldId id="286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9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5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20" indent="0" algn="ctr">
              <a:buNone/>
              <a:defRPr sz="1800"/>
            </a:lvl3pPr>
            <a:lvl4pPr marL="1371630" indent="0" algn="ctr">
              <a:buNone/>
              <a:defRPr sz="1600"/>
            </a:lvl4pPr>
            <a:lvl5pPr marL="1828839" indent="0" algn="ctr">
              <a:buNone/>
              <a:defRPr sz="1600"/>
            </a:lvl5pPr>
            <a:lvl6pPr marL="2286050" indent="0" algn="ctr">
              <a:buNone/>
              <a:defRPr sz="1600"/>
            </a:lvl6pPr>
            <a:lvl7pPr marL="2743259" indent="0" algn="ctr">
              <a:buNone/>
              <a:defRPr sz="1600"/>
            </a:lvl7pPr>
            <a:lvl8pPr marL="3200469" indent="0" algn="ctr">
              <a:buNone/>
              <a:defRPr sz="1600"/>
            </a:lvl8pPr>
            <a:lvl9pPr marL="36576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4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30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50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30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50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20" indent="0">
              <a:buNone/>
              <a:defRPr sz="1200"/>
            </a:lvl3pPr>
            <a:lvl4pPr marL="1371630" indent="0">
              <a:buNone/>
              <a:defRPr sz="1000"/>
            </a:lvl4pPr>
            <a:lvl5pPr marL="1828839" indent="0">
              <a:buNone/>
              <a:defRPr sz="1000"/>
            </a:lvl5pPr>
            <a:lvl6pPr marL="2286050" indent="0">
              <a:buNone/>
              <a:defRPr sz="1000"/>
            </a:lvl6pPr>
            <a:lvl7pPr marL="2743259" indent="0">
              <a:buNone/>
              <a:defRPr sz="1000"/>
            </a:lvl7pPr>
            <a:lvl8pPr marL="3200469" indent="0">
              <a:buNone/>
              <a:defRPr sz="1000"/>
            </a:lvl8pPr>
            <a:lvl9pPr marL="36576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209" indent="0">
              <a:buNone/>
              <a:defRPr sz="2800"/>
            </a:lvl2pPr>
            <a:lvl3pPr marL="914420" indent="0">
              <a:buNone/>
              <a:defRPr sz="2400"/>
            </a:lvl3pPr>
            <a:lvl4pPr marL="1371630" indent="0">
              <a:buNone/>
              <a:defRPr sz="2000"/>
            </a:lvl4pPr>
            <a:lvl5pPr marL="1828839" indent="0">
              <a:buNone/>
              <a:defRPr sz="2000"/>
            </a:lvl5pPr>
            <a:lvl6pPr marL="2286050" indent="0">
              <a:buNone/>
              <a:defRPr sz="2000"/>
            </a:lvl6pPr>
            <a:lvl7pPr marL="2743259" indent="0">
              <a:buNone/>
              <a:defRPr sz="2000"/>
            </a:lvl7pPr>
            <a:lvl8pPr marL="3200469" indent="0">
              <a:buNone/>
              <a:defRPr sz="2000"/>
            </a:lvl8pPr>
            <a:lvl9pPr marL="365767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20" indent="0">
              <a:buNone/>
              <a:defRPr sz="1200"/>
            </a:lvl3pPr>
            <a:lvl4pPr marL="1371630" indent="0">
              <a:buNone/>
              <a:defRPr sz="1000"/>
            </a:lvl4pPr>
            <a:lvl5pPr marL="1828839" indent="0">
              <a:buNone/>
              <a:defRPr sz="1000"/>
            </a:lvl5pPr>
            <a:lvl6pPr marL="2286050" indent="0">
              <a:buNone/>
              <a:defRPr sz="1000"/>
            </a:lvl6pPr>
            <a:lvl7pPr marL="2743259" indent="0">
              <a:buNone/>
              <a:defRPr sz="1000"/>
            </a:lvl7pPr>
            <a:lvl8pPr marL="3200469" indent="0">
              <a:buNone/>
              <a:defRPr sz="1000"/>
            </a:lvl8pPr>
            <a:lvl9pPr marL="36576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0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7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86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DA_60_Logo.png"/>
          <p:cNvPicPr/>
          <p:nvPr/>
        </p:nvPicPr>
        <p:blipFill>
          <a:blip r:embed="rId2"/>
          <a:srcRect r="41666" b="60451"/>
          <a:stretch>
            <a:fillRect/>
          </a:stretch>
        </p:blipFill>
        <p:spPr bwMode="auto">
          <a:xfrm>
            <a:off x="2536190" y="622616"/>
            <a:ext cx="3864610" cy="189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7647" y="3005511"/>
            <a:ext cx="8772525" cy="10556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แผนการจัดกิจกรรมสร้างเสริมความคงทนพฤติกรรมการบริโภคอาหาร 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ของนักเรียนชั้นมัธยมศึกษาตอนต้น เพื่อลดปัจจัยเสี่ยงจากโรคไม่ติดต่อเรื้อรัง (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NCDs) 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6770" y="4224756"/>
            <a:ext cx="4572000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ฐานกิจกรรมที่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ปริศนาฉลากอาหาร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"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375025" y="5199016"/>
            <a:ext cx="2477770" cy="646986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ชุดคำใบ้ที่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26428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67C6D-EC61-402C-A80A-97026502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6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4F1C90-F02C-4400-9D5F-84E6C7AF7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8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F4CB2-4825-4FE1-B19A-4AA0B8BFD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5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699889-98D5-41F3-982C-7F31EEEC7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3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53865-8584-4FC1-9AA0-C37970FA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97C84-F787-427B-8BCD-B6AC5BE8F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9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F1642C-A2CF-4AB2-BDFD-94FD3293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28CC4-65BC-406D-B802-B293B5237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6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5B0FE-3CB1-4F47-B56E-AF3CE990B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4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5CCA6-FE64-4875-802B-782D0DCD6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8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876CE-D1B0-4FF0-8BB3-BBF619918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4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87362A-C8E6-42CF-AF27-326638AD2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31D00-9B34-4E19-9C64-677721DA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E6368-3FD0-4BA5-B93B-DDFBB7F90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D8273-2E49-4148-8C68-20D45076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7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41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jintana thimteepron</dc:creator>
  <cp:lastModifiedBy>itsara.p</cp:lastModifiedBy>
  <cp:revision>19</cp:revision>
  <dcterms:created xsi:type="dcterms:W3CDTF">2018-04-26T02:42:50Z</dcterms:created>
  <dcterms:modified xsi:type="dcterms:W3CDTF">2018-06-07T10:59:16Z</dcterms:modified>
</cp:coreProperties>
</file>