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5" r:id="rId3"/>
    <p:sldId id="273" r:id="rId4"/>
    <p:sldId id="274" r:id="rId5"/>
    <p:sldId id="271" r:id="rId6"/>
    <p:sldId id="277" r:id="rId7"/>
    <p:sldId id="283" r:id="rId8"/>
    <p:sldId id="276" r:id="rId9"/>
    <p:sldId id="278" r:id="rId10"/>
    <p:sldId id="279" r:id="rId11"/>
    <p:sldId id="280" r:id="rId12"/>
    <p:sldId id="284" r:id="rId13"/>
    <p:sldId id="281" r:id="rId14"/>
    <p:sldId id="282" r:id="rId15"/>
    <p:sldId id="27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20" indent="0" algn="ctr">
              <a:buNone/>
              <a:defRPr sz="1800"/>
            </a:lvl3pPr>
            <a:lvl4pPr marL="1371630" indent="0" algn="ctr">
              <a:buNone/>
              <a:defRPr sz="1600"/>
            </a:lvl4pPr>
            <a:lvl5pPr marL="1828839" indent="0" algn="ctr">
              <a:buNone/>
              <a:defRPr sz="1600"/>
            </a:lvl5pPr>
            <a:lvl6pPr marL="2286050" indent="0" algn="ctr">
              <a:buNone/>
              <a:defRPr sz="1600"/>
            </a:lvl6pPr>
            <a:lvl7pPr marL="2743259" indent="0" algn="ctr">
              <a:buNone/>
              <a:defRPr sz="1600"/>
            </a:lvl7pPr>
            <a:lvl8pPr marL="3200469" indent="0" algn="ctr">
              <a:buNone/>
              <a:defRPr sz="1600"/>
            </a:lvl8pPr>
            <a:lvl9pPr marL="36576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209" indent="0">
              <a:buNone/>
              <a:defRPr sz="2800"/>
            </a:lvl2pPr>
            <a:lvl3pPr marL="914420" indent="0">
              <a:buNone/>
              <a:defRPr sz="2400"/>
            </a:lvl3pPr>
            <a:lvl4pPr marL="1371630" indent="0">
              <a:buNone/>
              <a:defRPr sz="2000"/>
            </a:lvl4pPr>
            <a:lvl5pPr marL="1828839" indent="0">
              <a:buNone/>
              <a:defRPr sz="2000"/>
            </a:lvl5pPr>
            <a:lvl6pPr marL="2286050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8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A_60_Logo.png"/>
          <p:cNvPicPr/>
          <p:nvPr/>
        </p:nvPicPr>
        <p:blipFill>
          <a:blip r:embed="rId2"/>
          <a:srcRect r="41666" b="60451"/>
          <a:stretch>
            <a:fillRect/>
          </a:stretch>
        </p:blipFill>
        <p:spPr bwMode="auto">
          <a:xfrm>
            <a:off x="2536190" y="622616"/>
            <a:ext cx="3864610" cy="18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647" y="3005511"/>
            <a:ext cx="8772525" cy="10556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แผนการจัดกิจกรรมสร้างเสริมความคงทนพฤติกรรมการบริโภคอาหาร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ของนักเรียนชั้นมัธยมศึกษาตอนต้น เพื่อลดปัจจัยเสี่ยงจากโรคไม่ติดต่อเรื้อรัง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NCDs)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7909" y="4425637"/>
            <a:ext cx="45720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ฐานกิจกรรมที่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ปริศนาฉลากอาหาร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"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375024" y="5437141"/>
            <a:ext cx="2477770" cy="64698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ชุดคำใบ้ที่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572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F0272-7C7B-4CB3-88F2-875850C5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F8DE6-ED67-48E7-B155-14412C970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9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9C246-D571-4356-AB09-EF743419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6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481F7-1C6E-4F2E-A75E-133EEFDC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AA869-7C50-44CC-90B8-42B38227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7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4758D7-918A-4AB1-950D-D2E1DFD1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6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3BF15-A569-4E54-95C5-92606ED7F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C5BEC-0D27-42B3-A60E-BD4297EE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F1085-B59F-44DC-8098-F8A45A44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A479B-0C8B-4EF3-9926-447DA6A6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B4A78-11C2-4E82-B36B-F75394EB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71EF6-ACBE-4026-A9F7-7124C88C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A376E-D5F1-4F34-BA71-F023D090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CE53F-8E9E-407E-8250-F6437A1FE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1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jintana thimteepron</dc:creator>
  <cp:lastModifiedBy>itsara.p</cp:lastModifiedBy>
  <cp:revision>12</cp:revision>
  <dcterms:created xsi:type="dcterms:W3CDTF">2018-04-26T02:42:50Z</dcterms:created>
  <dcterms:modified xsi:type="dcterms:W3CDTF">2018-06-07T10:36:37Z</dcterms:modified>
</cp:coreProperties>
</file>