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1" r:id="rId3"/>
    <p:sldId id="269" r:id="rId4"/>
    <p:sldId id="264" r:id="rId5"/>
    <p:sldId id="267" r:id="rId6"/>
    <p:sldId id="260" r:id="rId7"/>
    <p:sldId id="268" r:id="rId8"/>
    <p:sldId id="261" r:id="rId9"/>
    <p:sldId id="263" r:id="rId10"/>
    <p:sldId id="262" r:id="rId11"/>
    <p:sldId id="265" r:id="rId12"/>
    <p:sldId id="266" r:id="rId13"/>
    <p:sldId id="257" r:id="rId14"/>
    <p:sldId id="258" r:id="rId15"/>
    <p:sldId id="25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5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20" indent="0" algn="ctr">
              <a:buNone/>
              <a:defRPr sz="1800"/>
            </a:lvl3pPr>
            <a:lvl4pPr marL="1371630" indent="0" algn="ctr">
              <a:buNone/>
              <a:defRPr sz="1600"/>
            </a:lvl4pPr>
            <a:lvl5pPr marL="1828839" indent="0" algn="ctr">
              <a:buNone/>
              <a:defRPr sz="1600"/>
            </a:lvl5pPr>
            <a:lvl6pPr marL="2286050" indent="0" algn="ctr">
              <a:buNone/>
              <a:defRPr sz="1600"/>
            </a:lvl6pPr>
            <a:lvl7pPr marL="2743259" indent="0" algn="ctr">
              <a:buNone/>
              <a:defRPr sz="1600"/>
            </a:lvl7pPr>
            <a:lvl8pPr marL="3200469" indent="0" algn="ctr">
              <a:buNone/>
              <a:defRPr sz="1600"/>
            </a:lvl8pPr>
            <a:lvl9pPr marL="36576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209" indent="0">
              <a:buNone/>
              <a:defRPr sz="2800"/>
            </a:lvl2pPr>
            <a:lvl3pPr marL="914420" indent="0">
              <a:buNone/>
              <a:defRPr sz="2400"/>
            </a:lvl3pPr>
            <a:lvl4pPr marL="1371630" indent="0">
              <a:buNone/>
              <a:defRPr sz="2000"/>
            </a:lvl4pPr>
            <a:lvl5pPr marL="1828839" indent="0">
              <a:buNone/>
              <a:defRPr sz="2000"/>
            </a:lvl5pPr>
            <a:lvl6pPr marL="2286050" indent="0">
              <a:buNone/>
              <a:defRPr sz="2000"/>
            </a:lvl6pPr>
            <a:lvl7pPr marL="2743259" indent="0">
              <a:buNone/>
              <a:defRPr sz="2000"/>
            </a:lvl7pPr>
            <a:lvl8pPr marL="3200469" indent="0">
              <a:buNone/>
              <a:defRPr sz="2000"/>
            </a:lvl8pPr>
            <a:lvl9pPr marL="365767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0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7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8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A_60_Logo.png"/>
          <p:cNvPicPr/>
          <p:nvPr/>
        </p:nvPicPr>
        <p:blipFill>
          <a:blip r:embed="rId2"/>
          <a:srcRect r="41666" b="60451"/>
          <a:stretch>
            <a:fillRect/>
          </a:stretch>
        </p:blipFill>
        <p:spPr bwMode="auto">
          <a:xfrm>
            <a:off x="2536190" y="622616"/>
            <a:ext cx="3864610" cy="189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7647" y="3005511"/>
            <a:ext cx="8772525" cy="10556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แผนการจัดกิจกรรมสร้างเสริมความคงทนพฤติกรรมการบริโภคอาหาร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ของนักเรียนชั้นมัธยมศึกษาตอนต้น เพื่อลดปัจจัยเสี่ยงจากโรคไม่ติดต่อเรื้อรัง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NCDs)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7909" y="4397062"/>
            <a:ext cx="4572000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ฐานกิจกรรมที่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ปริศนาฉลากอาหาร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"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375024" y="5379991"/>
            <a:ext cx="2477770" cy="64698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ชุดคำใบ้ที่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35436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B9FFC-C0CD-436D-9D4B-5CC7EECB3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7B0BBC-B1B4-4439-BEC4-EBA2AEBE5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12D15-655E-430A-A7D2-5A7CF4AC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F53F2-EAF4-4D5B-B4A9-1705A8CD9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E06FB-98FF-4A01-81CA-2F785F426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5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384773-1D4F-4F50-8463-4824660EF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5FF6D-F7D9-43D6-89B8-E28C909BE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63F56-D43B-4D9C-A82C-B044E190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4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585AB-FD96-4041-B414-5ED13942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7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D4B57-F9C5-425E-921C-1828CB9B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6707CA-F76B-4C3C-8D5E-388660FE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6A6CAA-4AA6-4425-9FA3-D1FEB753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61B14-1F17-4C31-A87C-822E1D1F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2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C03301-F207-456D-838B-CA1EA2E11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2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41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jintana thimteepron</dc:creator>
  <cp:lastModifiedBy>itsara.p</cp:lastModifiedBy>
  <cp:revision>11</cp:revision>
  <dcterms:created xsi:type="dcterms:W3CDTF">2018-04-26T02:42:50Z</dcterms:created>
  <dcterms:modified xsi:type="dcterms:W3CDTF">2018-06-07T10:55:26Z</dcterms:modified>
</cp:coreProperties>
</file>