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1" r:id="rId3"/>
    <p:sldId id="258" r:id="rId4"/>
    <p:sldId id="263" r:id="rId5"/>
    <p:sldId id="266" r:id="rId6"/>
    <p:sldId id="259" r:id="rId7"/>
    <p:sldId id="265" r:id="rId8"/>
    <p:sldId id="271" r:id="rId9"/>
    <p:sldId id="264" r:id="rId10"/>
    <p:sldId id="267" r:id="rId11"/>
    <p:sldId id="273" r:id="rId12"/>
    <p:sldId id="268" r:id="rId13"/>
    <p:sldId id="274" r:id="rId14"/>
    <p:sldId id="269" r:id="rId15"/>
    <p:sldId id="26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5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20" indent="0" algn="ctr">
              <a:buNone/>
              <a:defRPr sz="1800"/>
            </a:lvl3pPr>
            <a:lvl4pPr marL="1371630" indent="0" algn="ctr">
              <a:buNone/>
              <a:defRPr sz="1600"/>
            </a:lvl4pPr>
            <a:lvl5pPr marL="1828839" indent="0" algn="ctr">
              <a:buNone/>
              <a:defRPr sz="1600"/>
            </a:lvl5pPr>
            <a:lvl6pPr marL="2286050" indent="0" algn="ctr">
              <a:buNone/>
              <a:defRPr sz="1600"/>
            </a:lvl6pPr>
            <a:lvl7pPr marL="2743259" indent="0" algn="ctr">
              <a:buNone/>
              <a:defRPr sz="1600"/>
            </a:lvl7pPr>
            <a:lvl8pPr marL="3200469" indent="0" algn="ctr">
              <a:buNone/>
              <a:defRPr sz="1600"/>
            </a:lvl8pPr>
            <a:lvl9pPr marL="36576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4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5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6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20" indent="0">
              <a:buNone/>
              <a:defRPr sz="1800" b="1"/>
            </a:lvl3pPr>
            <a:lvl4pPr marL="1371630" indent="0">
              <a:buNone/>
              <a:defRPr sz="1600" b="1"/>
            </a:lvl4pPr>
            <a:lvl5pPr marL="1828839" indent="0">
              <a:buNone/>
              <a:defRPr sz="1600" b="1"/>
            </a:lvl5pPr>
            <a:lvl6pPr marL="2286050" indent="0">
              <a:buNone/>
              <a:defRPr sz="1600" b="1"/>
            </a:lvl6pPr>
            <a:lvl7pPr marL="2743259" indent="0">
              <a:buNone/>
              <a:defRPr sz="1600" b="1"/>
            </a:lvl7pPr>
            <a:lvl8pPr marL="3200469" indent="0">
              <a:buNone/>
              <a:defRPr sz="1600" b="1"/>
            </a:lvl8pPr>
            <a:lvl9pPr marL="36576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20" indent="0">
              <a:buNone/>
              <a:defRPr sz="1800" b="1"/>
            </a:lvl3pPr>
            <a:lvl4pPr marL="1371630" indent="0">
              <a:buNone/>
              <a:defRPr sz="1600" b="1"/>
            </a:lvl4pPr>
            <a:lvl5pPr marL="1828839" indent="0">
              <a:buNone/>
              <a:defRPr sz="1600" b="1"/>
            </a:lvl5pPr>
            <a:lvl6pPr marL="2286050" indent="0">
              <a:buNone/>
              <a:defRPr sz="1600" b="1"/>
            </a:lvl6pPr>
            <a:lvl7pPr marL="2743259" indent="0">
              <a:buNone/>
              <a:defRPr sz="1600" b="1"/>
            </a:lvl7pPr>
            <a:lvl8pPr marL="3200469" indent="0">
              <a:buNone/>
              <a:defRPr sz="1600" b="1"/>
            </a:lvl8pPr>
            <a:lvl9pPr marL="36576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7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20" indent="0">
              <a:buNone/>
              <a:defRPr sz="1200"/>
            </a:lvl3pPr>
            <a:lvl4pPr marL="1371630" indent="0">
              <a:buNone/>
              <a:defRPr sz="1000"/>
            </a:lvl4pPr>
            <a:lvl5pPr marL="1828839" indent="0">
              <a:buNone/>
              <a:defRPr sz="1000"/>
            </a:lvl5pPr>
            <a:lvl6pPr marL="2286050" indent="0">
              <a:buNone/>
              <a:defRPr sz="1000"/>
            </a:lvl6pPr>
            <a:lvl7pPr marL="2743259" indent="0">
              <a:buNone/>
              <a:defRPr sz="1000"/>
            </a:lvl7pPr>
            <a:lvl8pPr marL="3200469" indent="0">
              <a:buNone/>
              <a:defRPr sz="1000"/>
            </a:lvl8pPr>
            <a:lvl9pPr marL="36576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209" indent="0">
              <a:buNone/>
              <a:defRPr sz="2800"/>
            </a:lvl2pPr>
            <a:lvl3pPr marL="914420" indent="0">
              <a:buNone/>
              <a:defRPr sz="2400"/>
            </a:lvl3pPr>
            <a:lvl4pPr marL="1371630" indent="0">
              <a:buNone/>
              <a:defRPr sz="2000"/>
            </a:lvl4pPr>
            <a:lvl5pPr marL="1828839" indent="0">
              <a:buNone/>
              <a:defRPr sz="2000"/>
            </a:lvl5pPr>
            <a:lvl6pPr marL="2286050" indent="0">
              <a:buNone/>
              <a:defRPr sz="2000"/>
            </a:lvl6pPr>
            <a:lvl7pPr marL="2743259" indent="0">
              <a:buNone/>
              <a:defRPr sz="2000"/>
            </a:lvl7pPr>
            <a:lvl8pPr marL="3200469" indent="0">
              <a:buNone/>
              <a:defRPr sz="2000"/>
            </a:lvl8pPr>
            <a:lvl9pPr marL="365767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20" indent="0">
              <a:buNone/>
              <a:defRPr sz="1200"/>
            </a:lvl3pPr>
            <a:lvl4pPr marL="1371630" indent="0">
              <a:buNone/>
              <a:defRPr sz="1000"/>
            </a:lvl4pPr>
            <a:lvl5pPr marL="1828839" indent="0">
              <a:buNone/>
              <a:defRPr sz="1000"/>
            </a:lvl5pPr>
            <a:lvl6pPr marL="2286050" indent="0">
              <a:buNone/>
              <a:defRPr sz="1000"/>
            </a:lvl6pPr>
            <a:lvl7pPr marL="2743259" indent="0">
              <a:buNone/>
              <a:defRPr sz="1000"/>
            </a:lvl7pPr>
            <a:lvl8pPr marL="3200469" indent="0">
              <a:buNone/>
              <a:defRPr sz="1000"/>
            </a:lvl8pPr>
            <a:lvl9pPr marL="36576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26C3-16CC-4D2E-A1A7-72A687564A9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809A-289A-4F82-B63B-2DEACD812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0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5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4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5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5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64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74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86" indent="-228605" algn="l" defTabSz="9144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0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9" algn="l" defTabSz="9144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DA_60_Logo.png"/>
          <p:cNvPicPr/>
          <p:nvPr/>
        </p:nvPicPr>
        <p:blipFill>
          <a:blip r:embed="rId2"/>
          <a:srcRect r="41666" b="60451"/>
          <a:stretch>
            <a:fillRect/>
          </a:stretch>
        </p:blipFill>
        <p:spPr bwMode="auto">
          <a:xfrm>
            <a:off x="2536190" y="622616"/>
            <a:ext cx="3864610" cy="189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7647" y="3005511"/>
            <a:ext cx="8772525" cy="105560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แผนการจัดกิจกรรมสร้างเสริมความคงทนพฤติกรรมการบริโภคอาหาร 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ของนักเรียนชั้นมัธยมศึกษาตอนต้น เพื่อลดปัจจัยเสี่ยงจากโรคไม่ติดต่อเรื้อรัง (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NCDs) 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27909" y="4425637"/>
            <a:ext cx="4572000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ฐานกิจกรรมที่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ปริศนาฉลากอาหาร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"</a:t>
            </a:r>
            <a:endParaRPr lang="en-US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375024" y="5437141"/>
            <a:ext cx="2477770" cy="646986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ชุดคำใบ้ที่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386139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4922BA-CEE6-4BD7-BFC9-71E1E6E15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6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1DDD4-9EE8-489E-A48F-B4DEC8EA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FD3BF-F666-4A41-A615-7FB9B991C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3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29A413-C672-42AF-94C2-AC7C1D9B7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2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9B73E4-E2C0-4CDD-8CC5-793C17A10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2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05D273-B220-49BF-A55F-C579D3AE8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DBED3A-FD6D-4755-B1CD-12F32369E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EF830-B63B-4808-957A-9DD48A74B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1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43A74-221D-4957-A78E-55D5632BC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0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956251-C9A1-4805-A7E7-98A01744E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0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25102-13CA-4455-9AAF-571BFC819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2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78972-7036-416F-92E9-6B84B4B8F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4C04F2-A18E-4E44-9B41-29A11ADC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7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59F64-1699-4CAA-8B75-32000899B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9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9ECE3-BE29-45A7-9524-0D64FD1E3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9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41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jintana thimteepron</dc:creator>
  <cp:lastModifiedBy>itsara.p</cp:lastModifiedBy>
  <cp:revision>8</cp:revision>
  <dcterms:created xsi:type="dcterms:W3CDTF">2018-04-26T02:42:50Z</dcterms:created>
  <dcterms:modified xsi:type="dcterms:W3CDTF">2018-06-07T10:54:50Z</dcterms:modified>
</cp:coreProperties>
</file>