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3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816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835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243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340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940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557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745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399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227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263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087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1428-DE72-4B6E-A351-9021124E2E6A}" type="datetimeFigureOut">
              <a:rPr lang="en-US" smtClean="0"/>
              <a:pPr/>
              <a:t>6/7/2018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510EA-C4A8-4877-8EA7-9ECBC71778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499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04786" y="3157911"/>
            <a:ext cx="8782050" cy="229552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ผังขั้นตอนการจัดกิจกรรม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แผนการจัดกิจกรรมสร้างเสริมความคงทนพฤติกรรมการบริโภคอาหาร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ของนักเรียนชั้นมัธยมศึกษาตอนต้น เพื่อลดปัจจัยเสี่ยงจากโรคไม่ติดต่อเรื้อรัง (</a:t>
            </a:r>
            <a:r>
              <a:rPr lang="en-US" sz="2800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NCDs</a:t>
            </a:r>
            <a:r>
              <a:rPr lang="en-US" sz="2800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)</a:t>
            </a:r>
          </a:p>
          <a:p>
            <a:pPr algn="ctr"/>
            <a:r>
              <a:rPr lang="th-TH" sz="28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ฐานกิจกรรมที่ </a:t>
            </a:r>
            <a:r>
              <a:rPr lang="en-US" sz="28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   “</a:t>
            </a:r>
            <a:r>
              <a:rPr lang="th-TH" sz="28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อาหารเสี่ยงโรค</a:t>
            </a:r>
            <a:r>
              <a:rPr lang="en-US" sz="28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”	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5" name="Picture 4" descr="FDA_60_Logo.pn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41666" b="60451"/>
          <a:stretch>
            <a:fillRect/>
          </a:stretch>
        </p:blipFill>
        <p:spPr bwMode="auto">
          <a:xfrm>
            <a:off x="1981199" y="736599"/>
            <a:ext cx="5057775" cy="2054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74397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33189"/>
            <a:ext cx="9144000" cy="55335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8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    </a:t>
            </a:r>
            <a:r>
              <a:rPr lang="th-TH" sz="28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ฐาน</a:t>
            </a:r>
            <a:r>
              <a:rPr lang="th-TH" sz="28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กิจกรรมที่ </a:t>
            </a:r>
            <a:r>
              <a:rPr lang="en-US" sz="2800" b="1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   </a:t>
            </a:r>
            <a:r>
              <a:rPr lang="en-US" sz="28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“</a:t>
            </a:r>
            <a:r>
              <a:rPr lang="th-TH" sz="28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อาหารเสี่ยงโรค</a:t>
            </a:r>
            <a:r>
              <a:rPr lang="en-US" sz="2800" b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”			</a:t>
            </a:r>
            <a:endParaRPr lang="en-US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714627" y="6198023"/>
            <a:ext cx="4333874" cy="450850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ครู</a:t>
            </a:r>
            <a:r>
              <a:rPr lang="th-TH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สรุป</a:t>
            </a:r>
            <a:r>
              <a:rPr lang="th-TH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ประเด็นสำคัญ และกระตุ้นให้นักเรียนนำความรู้ที่ได้รับไปใช้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743201" y="1019174"/>
            <a:ext cx="4305300" cy="503971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แบ่ง</a:t>
            </a:r>
            <a:r>
              <a:rPr lang="th-TH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นักเรียน</a:t>
            </a:r>
            <a:r>
              <a:rPr lang="th-TH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ออกเป็น </a:t>
            </a:r>
            <a:r>
              <a:rPr lang="en-US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 </a:t>
            </a:r>
            <a:r>
              <a:rPr lang="th-TH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กลุ่มๆ ละเท่ากัน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743201" y="1754920"/>
            <a:ext cx="4305300" cy="512029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เล่นเกม</a:t>
            </a:r>
            <a:r>
              <a:rPr lang="th-TH" sz="2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 </a:t>
            </a:r>
            <a:r>
              <a:rPr lang="en-US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“</a:t>
            </a:r>
            <a:r>
              <a:rPr lang="th-TH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อาหารเสี่ยงโรค</a:t>
            </a:r>
            <a:r>
              <a:rPr lang="en-US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”</a:t>
            </a:r>
            <a:r>
              <a:rPr lang="th-TH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”</a:t>
            </a:r>
            <a:endParaRPr lang="en-US" sz="1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743201" y="2474913"/>
            <a:ext cx="4305300" cy="553181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h-TH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สรุปผล</a:t>
            </a:r>
            <a:r>
              <a:rPr lang="th-TH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การเล่นเกม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724151" y="3247596"/>
            <a:ext cx="4324350" cy="1225976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thaiDist">
              <a:lnSpc>
                <a:spcPct val="107000"/>
              </a:lnSpc>
              <a:spcAft>
                <a:spcPts val="0"/>
              </a:spcAft>
            </a:pPr>
            <a:r>
              <a:rPr lang="th-TH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H SarabunPSK" panose="020B0500040200020003" pitchFamily="34" charset="-34"/>
              </a:rPr>
              <a:t>ครูสนทนากับนักเรียนสนทนาเกี่ยวกับอาหารพลังงงานสูง น้ำตาลสูง  เกลือ(โซเดียม)สูง และไขมันสูง และอาหารที่ผลกระทบที่จะเกิดกับร่างกายหากบริโภคอาหารเหล่านั้น</a:t>
            </a:r>
            <a:endParaRPr lang="en-US" sz="140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714627" y="4705772"/>
            <a:ext cx="4333874" cy="520700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2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ชม </a:t>
            </a:r>
            <a:r>
              <a:rPr lang="en-US" sz="2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2D Animation</a:t>
            </a:r>
            <a:r>
              <a:rPr lang="en-US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เรื่อง </a:t>
            </a:r>
            <a:r>
              <a:rPr lang="en-US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"</a:t>
            </a:r>
            <a:r>
              <a:rPr lang="th-TH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อาหารเสี่ยงโรค</a:t>
            </a:r>
            <a:r>
              <a:rPr lang="en-US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"</a:t>
            </a:r>
            <a:endParaRPr lang="en-US" sz="1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  <a:endParaRPr lang="en-US" sz="1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  <a:endParaRPr lang="en-US" sz="1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714627" y="5460998"/>
            <a:ext cx="4333874" cy="488950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th-TH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ทำกิจกรรม</a:t>
            </a:r>
            <a:r>
              <a:rPr lang="th-TH" sz="2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จับคู่โรค </a:t>
            </a:r>
            <a:r>
              <a:rPr lang="th-TH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5 </a:t>
            </a:r>
            <a:r>
              <a:rPr lang="th-TH" sz="2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นาที)</a:t>
            </a:r>
            <a:endParaRPr lang="en-US" sz="1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1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768475" y="997880"/>
            <a:ext cx="517525" cy="545705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1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776412" y="1701260"/>
            <a:ext cx="536576" cy="59684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2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776412" y="2544390"/>
            <a:ext cx="536576" cy="55874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3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749424" y="3540205"/>
            <a:ext cx="536576" cy="55874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4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776412" y="5419722"/>
            <a:ext cx="536576" cy="55874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6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776412" y="6073891"/>
            <a:ext cx="536576" cy="55874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7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768475" y="4686750"/>
            <a:ext cx="536576" cy="558743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b="1" dirty="0" smtClean="0">
                <a:latin typeface="TH SarabunPSK" panose="020B0500040200020003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5</a:t>
            </a:r>
            <a:endParaRPr lang="en-US" sz="1200" b="1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706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142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jintana thimteepron</dc:creator>
  <cp:lastModifiedBy>Office Of Computer Services</cp:lastModifiedBy>
  <cp:revision>16</cp:revision>
  <dcterms:created xsi:type="dcterms:W3CDTF">2018-05-03T16:16:24Z</dcterms:created>
  <dcterms:modified xsi:type="dcterms:W3CDTF">2018-06-07T08:33:31Z</dcterms:modified>
</cp:coreProperties>
</file>