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35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1428-DE72-4B6E-A351-9021124E2E6A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10EA-C4A8-4877-8EA7-9ECBC7177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8169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1428-DE72-4B6E-A351-9021124E2E6A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10EA-C4A8-4877-8EA7-9ECBC7177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8359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1428-DE72-4B6E-A351-9021124E2E6A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10EA-C4A8-4877-8EA7-9ECBC7177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92436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1428-DE72-4B6E-A351-9021124E2E6A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10EA-C4A8-4877-8EA7-9ECBC7177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3402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1428-DE72-4B6E-A351-9021124E2E6A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10EA-C4A8-4877-8EA7-9ECBC7177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9402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1428-DE72-4B6E-A351-9021124E2E6A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10EA-C4A8-4877-8EA7-9ECBC7177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5577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1428-DE72-4B6E-A351-9021124E2E6A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10EA-C4A8-4877-8EA7-9ECBC7177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17455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1428-DE72-4B6E-A351-9021124E2E6A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10EA-C4A8-4877-8EA7-9ECBC7177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3996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1428-DE72-4B6E-A351-9021124E2E6A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10EA-C4A8-4877-8EA7-9ECBC7177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2275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1428-DE72-4B6E-A351-9021124E2E6A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10EA-C4A8-4877-8EA7-9ECBC7177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2633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1428-DE72-4B6E-A351-9021124E2E6A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10EA-C4A8-4877-8EA7-9ECBC7177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90871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A1428-DE72-4B6E-A351-9021124E2E6A}" type="datetimeFigureOut">
              <a:rPr lang="en-US" smtClean="0"/>
              <a:pPr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510EA-C4A8-4877-8EA7-9ECBC7177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84995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04786" y="3157911"/>
            <a:ext cx="8782050" cy="229552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3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ผังขั้นตอนการจัดกิจกรรม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h-TH" sz="2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แผนการจัดกิจกรรมสร้างเสริมความคงทนพฤติกรรมการบริโภคอาหาร 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h-TH" sz="2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ของนักเรียนชั้นมัธยมศึกษาตอนต้น เพื่อลดปัจจัยเสี่ยงจากโรคไม่ติดต่อเรื้อรัง (</a:t>
            </a:r>
            <a:r>
              <a:rPr lang="en-US" sz="2800" b="1" dirty="0" smtClean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NCDs</a:t>
            </a:r>
            <a:r>
              <a:rPr lang="en-US" sz="2800" b="1" dirty="0" smtClean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)</a:t>
            </a:r>
          </a:p>
          <a:p>
            <a:pPr algn="ctr"/>
            <a:r>
              <a:rPr lang="th-TH" sz="2800" b="1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ฐานกิจกรรมที่ </a:t>
            </a:r>
            <a:r>
              <a:rPr lang="en-US" sz="2800" b="1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   “</a:t>
            </a:r>
            <a:r>
              <a:rPr lang="th-TH" sz="2800" b="1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อาหารเสี่ยงโรค</a:t>
            </a:r>
            <a:r>
              <a:rPr lang="en-US" sz="2800" b="1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”	</a:t>
            </a: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5" name="Picture 4" descr="FDA_60_Logo.png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41666" b="60451"/>
          <a:stretch>
            <a:fillRect/>
          </a:stretch>
        </p:blipFill>
        <p:spPr bwMode="auto">
          <a:xfrm>
            <a:off x="1981199" y="736599"/>
            <a:ext cx="5057775" cy="2054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74397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33189"/>
            <a:ext cx="9144000" cy="55335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800" b="1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                 </a:t>
            </a:r>
            <a:r>
              <a:rPr lang="th-TH" sz="2800" b="1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ฐาน</a:t>
            </a:r>
            <a:r>
              <a:rPr lang="th-TH" sz="28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กิจกรรมที่ </a:t>
            </a:r>
            <a:r>
              <a:rPr lang="en-US" sz="2800" b="1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   </a:t>
            </a:r>
            <a:r>
              <a:rPr lang="en-US" sz="28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“</a:t>
            </a:r>
            <a:r>
              <a:rPr lang="th-TH" sz="28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อาหารเสี่ยงโรค</a:t>
            </a:r>
            <a:r>
              <a:rPr lang="en-US" sz="28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”			</a:t>
            </a:r>
            <a:endParaRPr lang="en-US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714627" y="6198023"/>
            <a:ext cx="4333874" cy="45085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ครู</a:t>
            </a:r>
            <a:r>
              <a:rPr lang="th-TH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สรุป</a:t>
            </a:r>
            <a:r>
              <a:rPr lang="th-T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ประเด็นสำคัญ และกระตุ้นให้นักเรียนนำความรู้ที่ได้รับไปใช้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743201" y="1019174"/>
            <a:ext cx="4305300" cy="503971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แบ่ง</a:t>
            </a:r>
            <a:r>
              <a:rPr lang="th-TH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นักเรียน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ออกเป็น 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2 </a:t>
            </a:r>
            <a:r>
              <a:rPr lang="th-TH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กลุ่มๆ ละเท่ากัน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743201" y="1754920"/>
            <a:ext cx="4305300" cy="512029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24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เล่นเกม</a:t>
            </a:r>
            <a:r>
              <a:rPr lang="th-TH" sz="24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“</a:t>
            </a:r>
            <a:r>
              <a:rPr lang="th-TH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อาหารเสี่ยงโรค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”</a:t>
            </a:r>
            <a:r>
              <a:rPr lang="th-TH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”</a:t>
            </a:r>
            <a:endParaRPr lang="en-US" sz="16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743201" y="2474913"/>
            <a:ext cx="4305300" cy="553181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สรุปผล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การเล่นเกม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724151" y="3247596"/>
            <a:ext cx="4324350" cy="1225976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thaiDist">
              <a:lnSpc>
                <a:spcPct val="107000"/>
              </a:lnSpc>
              <a:spcAft>
                <a:spcPts val="0"/>
              </a:spcAft>
            </a:pPr>
            <a:r>
              <a:rPr lang="th-TH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ครูสนทนากับนักเรียนสนทนาเกี่ยวกับอาหารพลังงงานสูง น้ำตาลสูง  เกลือ(โซเดียม)สูง และไขมันสูง และอาหารที่ผลกระทบที่จะเกิดกับร่างกายหากบริโภคอาหารเหล่านั้น</a:t>
            </a:r>
            <a:endParaRPr lang="en-US" sz="140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714627" y="4705772"/>
            <a:ext cx="4333874" cy="5207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h-TH" sz="24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ชม </a:t>
            </a:r>
            <a:r>
              <a:rPr lang="en-US" sz="24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2D Animation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th-TH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เรื่อง 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"</a:t>
            </a:r>
            <a:r>
              <a:rPr lang="th-TH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อาหารเสี่ยงโรค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"</a:t>
            </a:r>
            <a:endParaRPr lang="en-US" sz="16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 </a:t>
            </a:r>
            <a:endParaRPr lang="en-US" sz="16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 </a:t>
            </a:r>
            <a:endParaRPr lang="en-US" sz="16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 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714627" y="5460998"/>
            <a:ext cx="4333874" cy="48895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th-TH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ทำกิจกรรม</a:t>
            </a:r>
            <a:r>
              <a:rPr lang="th-TH" sz="24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จับคู่โรค </a:t>
            </a:r>
            <a:r>
              <a:rPr lang="th-TH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5 </a:t>
            </a:r>
            <a:r>
              <a:rPr lang="th-TH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นาที)</a:t>
            </a:r>
            <a:endParaRPr lang="en-US" sz="16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16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 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768475" y="997880"/>
            <a:ext cx="517525" cy="545705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b="1" dirty="0" smtClean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1</a:t>
            </a:r>
            <a:endParaRPr lang="en-US" sz="1200" b="1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776412" y="1701260"/>
            <a:ext cx="536576" cy="596843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b="1" dirty="0"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2</a:t>
            </a:r>
            <a:endParaRPr lang="en-US" sz="1200" b="1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776412" y="2544390"/>
            <a:ext cx="536576" cy="558743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b="1" dirty="0" smtClean="0"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3</a:t>
            </a:r>
            <a:endParaRPr lang="en-US" sz="1200" b="1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749424" y="3540205"/>
            <a:ext cx="536576" cy="558743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b="1" dirty="0"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4</a:t>
            </a:r>
            <a:endParaRPr lang="en-US" sz="1200" b="1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776412" y="5419722"/>
            <a:ext cx="536576" cy="558743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b="1" dirty="0"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6</a:t>
            </a:r>
            <a:endParaRPr lang="en-US" sz="1200" b="1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776412" y="6073891"/>
            <a:ext cx="536576" cy="558743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b="1" dirty="0" smtClean="0"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7</a:t>
            </a:r>
            <a:endParaRPr lang="en-US" sz="1200" b="1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768475" y="4686750"/>
            <a:ext cx="536576" cy="558743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b="1" dirty="0" smtClean="0"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5</a:t>
            </a:r>
            <a:endParaRPr lang="en-US" sz="1200" b="1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706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142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jintana thimteepron</dc:creator>
  <cp:lastModifiedBy>Office Of Computer Services</cp:lastModifiedBy>
  <cp:revision>16</cp:revision>
  <dcterms:created xsi:type="dcterms:W3CDTF">2018-05-03T16:16:24Z</dcterms:created>
  <dcterms:modified xsi:type="dcterms:W3CDTF">2018-06-07T08:33:31Z</dcterms:modified>
</cp:coreProperties>
</file>