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96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5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0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0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7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5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9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3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1428-DE72-4B6E-A351-9021124E2E6A}" type="datetimeFigureOut">
              <a:rPr lang="en-US" smtClean="0"/>
              <a:pPr/>
              <a:t>27-8-20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9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4786" y="3157911"/>
            <a:ext cx="8782050" cy="23288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ผังขั้นตอนการจัดกิจกรรม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แผนการจัดกิจกรรมสร้างเสริมความคงทนพฤติกรรมการบริโภคอาหาร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ของนักเรียนชั้นมัธยมศึกษาตอนต้น เพื่อลดปัจจัยเสี่ยงจากโรคไม่ติดต่อเรื้อรัง (</a:t>
            </a:r>
            <a:r>
              <a:rPr lang="en-US" sz="28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NCDs)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ฐานกิจกรรมที่ </a:t>
            </a:r>
            <a:r>
              <a:rPr lang="en-US" sz="2800" b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1 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ปริศนาฉลากอาหาร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"	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pic>
        <p:nvPicPr>
          <p:cNvPr id="5" name="Picture 4" descr="FDA_60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66" b="60451"/>
          <a:stretch>
            <a:fillRect/>
          </a:stretch>
        </p:blipFill>
        <p:spPr bwMode="auto">
          <a:xfrm>
            <a:off x="1981199" y="736599"/>
            <a:ext cx="5057775" cy="2054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39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4234"/>
            <a:ext cx="9144000" cy="52322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ฐาน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กิจกรรมที่ 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   “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ปริศนา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ฉลากอาหาร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"	</a:t>
            </a:r>
            <a:r>
              <a:rPr lang="en-US" sz="2800" b="1" dirty="0" smtClean="0">
                <a:effectLst/>
                <a:highlight>
                  <a:srgbClr val="D3D3D3"/>
                </a:highligh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57449" y="1210467"/>
            <a:ext cx="5095875" cy="551657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แบ่ง</a:t>
            </a:r>
            <a:r>
              <a:rPr lang="th-TH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นักเรียน</a:t>
            </a:r>
            <a:r>
              <a:rPr lang="th-TH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ออกเป็น 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 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กลุ่มๆ ละเท่ากัน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66973" y="2000646"/>
            <a:ext cx="5095874" cy="62230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เล่นเกม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"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ปริศนาฉลากอาหาร”</a:t>
            </a:r>
            <a:endParaRPr lang="en-US" sz="2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476499" y="2867619"/>
            <a:ext cx="5076824" cy="515938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สรุปผล</a:t>
            </a:r>
            <a:r>
              <a:rPr lang="th-TH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การเล่นเกม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457448" y="3609180"/>
            <a:ext cx="5095875" cy="708025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ครูสนทนากับนักเรียนเกี่ยวกับฉลากทั้ง </a:t>
            </a:r>
            <a:r>
              <a:rPr lang="en-US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 </a:t>
            </a:r>
            <a:r>
              <a:rPr lang="th-TH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 โดย</a:t>
            </a:r>
            <a:r>
              <a:rPr lang="th-TH" sz="20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เชื่อมโยงคำปริศนา</a:t>
            </a:r>
            <a:r>
              <a:rPr lang="th-TH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ฉลากอาหารที่เล่นในแต่ละชุด 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476499" y="4511675"/>
            <a:ext cx="5076823" cy="71755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ชมวีดิทัศน์</a:t>
            </a:r>
            <a:r>
              <a:rPr lang="th-TH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เรื่อง </a:t>
            </a:r>
            <a:r>
              <a:rPr lang="th-TH" sz="20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“อ่านฉลากสักนิด พิชิตสุขภาพดี”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ครูและนักเรียนช่วยกันสรุปประเด็นสำคัญจากวีดิทัศน์”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lang="en-US" sz="1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476500" y="5416550"/>
            <a:ext cx="5076822" cy="125730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thaiDi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ครู</a:t>
            </a:r>
            <a:r>
              <a:rPr lang="th-TH" b="1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ให้นักเรียนศึกษาความรู้จาก</a:t>
            </a:r>
            <a:r>
              <a:rPr lang="th-TH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หนังสือค</a:t>
            </a:r>
            <a:r>
              <a:rPr lang="th-T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วามรู้</a:t>
            </a: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เกี่ยวกับ</a:t>
            </a:r>
            <a:r>
              <a:rPr lang="th-TH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ฉลาก </a:t>
            </a:r>
            <a:r>
              <a:rPr lang="th-TH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และให้สรุป</a:t>
            </a:r>
            <a:r>
              <a:rPr lang="th-TH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ประเด็น</a:t>
            </a:r>
            <a:r>
              <a:rPr lang="th-TH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สำคัญ (ให้ศึกษากลุ่มละ 1 ฉลาก)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42900" lvl="0" indent="-342900" algn="thaiDi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แจก</a:t>
            </a:r>
            <a:r>
              <a:rPr lang="th-T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ใบงาน</a:t>
            </a: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 ให้นักเรียนประเด็นสำคัญตามใบงานที่กำหนด ให้เวลา </a:t>
            </a:r>
            <a:r>
              <a:rPr lang="en-US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 </a:t>
            </a:r>
            <a:r>
              <a:rPr lang="th-TH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นาที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42900" lvl="0" indent="-342900" algn="thaiDist">
              <a:lnSpc>
                <a:spcPct val="9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ให้นักเรียนส่งตัวแทนมา</a:t>
            </a:r>
            <a:r>
              <a:rPr lang="th-T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สรุปประเด็นสำคัญ</a:t>
            </a: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ที่กำหนดให้ในใบงานคนละ </a:t>
            </a:r>
            <a:r>
              <a:rPr lang="en-US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 </a:t>
            </a:r>
            <a:r>
              <a:rPr lang="th-TH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นาที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58950" y="1210467"/>
            <a:ext cx="517525" cy="545705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39899" y="1946332"/>
            <a:ext cx="536576" cy="5968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720848" y="2879810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739899" y="3683820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720848" y="4591078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739899" y="5743603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3204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177</Words>
  <Application>Microsoft Office PowerPoint</Application>
  <PresentationFormat>นำเสนอทางหน้าจอ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Office Theme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jintana thimteepron</dc:creator>
  <cp:lastModifiedBy>IT-PCH56152</cp:lastModifiedBy>
  <cp:revision>13</cp:revision>
  <dcterms:created xsi:type="dcterms:W3CDTF">2018-05-03T16:16:24Z</dcterms:created>
  <dcterms:modified xsi:type="dcterms:W3CDTF">2020-08-27T06:18:30Z</dcterms:modified>
</cp:coreProperties>
</file>